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0" r:id="rId3"/>
    <p:sldId id="264" r:id="rId4"/>
    <p:sldId id="263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AD79DD-EE74-2DF1-F99E-B55DD6BB88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632E65F-2F65-DC30-5A8F-25FDCC0D00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B8A682-1615-E771-E0BA-F69929A59C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0C30E-8F6C-488E-9FD2-362C5AB7077F}" type="datetimeFigureOut">
              <a:rPr lang="en-US" smtClean="0"/>
              <a:t>12/27/2022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C983BF-B53C-FB96-9873-DC09BD62F6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1538D4-1194-DE9E-3F5D-95DF37427C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3BB07-1371-4696-A99F-DAD5DB6C2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995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C64437-123A-327E-B7E3-AE63EE7D0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2C2A98A-CB33-B4F5-AC88-7F913AC9E0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819465-8CCD-26A0-71A1-511D730CA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0C30E-8F6C-488E-9FD2-362C5AB7077F}" type="datetimeFigureOut">
              <a:rPr lang="en-US" smtClean="0"/>
              <a:t>12/27/2022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DB6FD9-8F3B-29D5-ED66-6862DA4F23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4ADC3B-C1F9-FAAA-6138-DC0CB2974D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3BB07-1371-4696-A99F-DAD5DB6C2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003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A90A368-1981-4807-59E3-1E4C238083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7340EC-57E3-3F27-2F41-CB35830764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25B870-AE9F-D721-5063-14BEA670C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0C30E-8F6C-488E-9FD2-362C5AB7077F}" type="datetimeFigureOut">
              <a:rPr lang="en-US" smtClean="0"/>
              <a:t>12/27/2022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F1DAD2-88B3-771C-7D2A-AB30C815A6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9E9F10-31C7-F774-478E-C2037618C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3BB07-1371-4696-A99F-DAD5DB6C2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153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19197B-A328-21E7-C8BD-ED68881CDC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2DA4EF-AD2E-9E65-63DF-36E0A9195F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39331E-66F2-5BA8-B3B2-804918531B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0C30E-8F6C-488E-9FD2-362C5AB7077F}" type="datetimeFigureOut">
              <a:rPr lang="en-US" smtClean="0"/>
              <a:t>12/27/2022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2AF983-1FE6-7DD4-4228-430B5055F6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2AD65E-7A22-A627-107C-8F512F0F5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3BB07-1371-4696-A99F-DAD5DB6C2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304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23CB92-21CA-0FE1-325B-F66D403C5E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415D7-6792-76D0-EF21-9F919825D4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3130CE-862E-B128-BB42-1854A8620B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0C30E-8F6C-488E-9FD2-362C5AB7077F}" type="datetimeFigureOut">
              <a:rPr lang="en-US" smtClean="0"/>
              <a:t>12/27/2022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4F083D-9ABD-C50A-660A-E781D6F9A3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4C50D6-26B3-9778-6C16-2A503647A7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3BB07-1371-4696-A99F-DAD5DB6C2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901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EED8B6-A43F-F202-E194-3A35D2190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24F1C2-A3F1-50E5-1089-ECDCCAEA71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6BC989-C245-BC89-1FEB-75326087F8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B012F4-58B8-2066-779A-58336C78A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0C30E-8F6C-488E-9FD2-362C5AB7077F}" type="datetimeFigureOut">
              <a:rPr lang="en-US" smtClean="0"/>
              <a:t>12/27/2022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55CA83-5BEF-A466-69E5-D2C5E6AEF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CE1E29-FED2-D6BF-1D06-4C566C980D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3BB07-1371-4696-A99F-DAD5DB6C2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374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F3BCEC-D767-D262-65AA-EE60F4A5D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9C899C-B6C2-5FDE-5759-57BBB6E86D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84EB85-D53B-2389-464C-773D44D6C0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F00D094-2D0F-5A49-4D70-58660A746E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A90D864-12C8-66C4-5E33-5FEA7ABA1B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76D9293-01F3-9420-CE6B-C15BC08CF4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0C30E-8F6C-488E-9FD2-362C5AB7077F}" type="datetimeFigureOut">
              <a:rPr lang="en-US" smtClean="0"/>
              <a:t>12/27/2022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1AC90C7-E58A-7BE0-0CF0-0E70B3E47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08A0110-D7BC-1E70-1D6A-4921B2E49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3BB07-1371-4696-A99F-DAD5DB6C2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243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491B5-9D0D-A0E7-1998-F1D0343649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294E19-313B-8C73-569F-30EAACD9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0C30E-8F6C-488E-9FD2-362C5AB7077F}" type="datetimeFigureOut">
              <a:rPr lang="en-US" smtClean="0"/>
              <a:t>12/27/2022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3CA501B-2600-F66B-130B-A0734821C0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F30387-9D4D-DF9D-0816-81F6636B7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3BB07-1371-4696-A99F-DAD5DB6C2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0650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97D8AED-4820-8BA5-32D4-106B4C1A9C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0C30E-8F6C-488E-9FD2-362C5AB7077F}" type="datetimeFigureOut">
              <a:rPr lang="en-US" smtClean="0"/>
              <a:t>12/27/2022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1547200-F49B-33A9-C588-04979C8233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9317AB-4DB7-E043-89EE-D660BE1FB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3BB07-1371-4696-A99F-DAD5DB6C2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493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A9D4E2-0B23-C304-327D-4C2DB891CC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A43205-4875-F9A7-81E3-FC2CEF66E8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E45888-7BFE-AA7E-E87F-D154DDC711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F59FD0-403E-E006-3363-05EAF077F3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0C30E-8F6C-488E-9FD2-362C5AB7077F}" type="datetimeFigureOut">
              <a:rPr lang="en-US" smtClean="0"/>
              <a:t>12/27/2022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E3B79B-733C-809B-2A49-431129878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ACCE11-0DC8-BCBB-278C-7288A0C45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3BB07-1371-4696-A99F-DAD5DB6C2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2563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0331E5-6B2F-707E-0535-4C8D83BBD0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F8F6B76-B907-99AD-6626-A8B4ADF766B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B6EAD1-2CDF-51E6-61DD-0D48B263C3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7027B8-0432-5FD1-7484-0E222F220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0C30E-8F6C-488E-9FD2-362C5AB7077F}" type="datetimeFigureOut">
              <a:rPr lang="en-US" smtClean="0"/>
              <a:t>12/27/2022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B35867-5026-A33C-A492-1CB2DC21D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9163D7-2115-23DC-705A-8A707BF80A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3BB07-1371-4696-A99F-DAD5DB6C2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460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3E7C126-9EE0-0BCE-2438-39AB2F2B3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CA2BA2-EEE5-5390-70FC-75B107EEA4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0C7A28-9848-D4EC-8C05-4C81508093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80C30E-8F6C-488E-9FD2-362C5AB7077F}" type="datetimeFigureOut">
              <a:rPr lang="en-US" smtClean="0"/>
              <a:t>12/27/2022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54A4F9-8982-C348-879B-76A7A14780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1649FA-E5DE-86B8-80A6-B0E3B89436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43BB07-1371-4696-A99F-DAD5DB6C2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56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fif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38F5A61-3603-5054-C8BF-2218E44D81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968" y="-1235243"/>
            <a:ext cx="11678653" cy="1167865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718144B-1294-88E2-7F18-6EB531C50F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3321698" cy="332169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B27D2A4-8CF3-947D-8816-D0C3D66D16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321700"/>
            <a:ext cx="3321698" cy="353629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397FBC-A44D-46DC-FC63-CD012CC699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985" y="0"/>
            <a:ext cx="4652648" cy="416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1155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8BADF73-8B95-6E18-13FE-30F9F0B53A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8422" y="0"/>
            <a:ext cx="6679388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40E238F-4D66-9F43-88AF-B94A586A8E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550" y="0"/>
            <a:ext cx="581297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550A59A-57B9-80EB-2E5E-97C0FBB626C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16" t="21905" r="32451" b="55374"/>
          <a:stretch/>
        </p:blipFill>
        <p:spPr>
          <a:xfrm rot="10800000" flipH="1">
            <a:off x="733425" y="47478"/>
            <a:ext cx="10603178" cy="6810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4071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7EC44E0-6A43-D41F-AB2B-3352238785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9958" y="2425958"/>
            <a:ext cx="4432041" cy="443204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B82086E-447F-898F-A53C-8B7C1257E6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3023" y="0"/>
            <a:ext cx="3936935" cy="419877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3ABADA2-6B57-AF01-3A0D-8E2D54F429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73" y="1719166"/>
            <a:ext cx="4959220" cy="495922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F74CA6E-3CB7-D82A-160E-EB56C4F74731}"/>
              </a:ext>
            </a:extLst>
          </p:cNvPr>
          <p:cNvSpPr txBox="1"/>
          <p:nvPr/>
        </p:nvSpPr>
        <p:spPr>
          <a:xfrm>
            <a:off x="510073" y="289249"/>
            <a:ext cx="3502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Collect them all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12943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223E5C-A243-8FDB-6433-71CA4E9675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951" y="0"/>
            <a:ext cx="4291050" cy="42910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2A26147-DE59-472C-7EFB-A9EFB2CEEB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62572"/>
            <a:ext cx="3708206" cy="370820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1CB4B53-230B-D054-71BD-AD7F7C7FFF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1703" y="2463282"/>
            <a:ext cx="4394718" cy="4394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52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1714</TotalTime>
  <Words>3</Words>
  <Application>Microsoft Office PowerPoint</Application>
  <PresentationFormat>Widescreen</PresentationFormat>
  <Paragraphs>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GISELA MELISSA BERMÚDEZ FLÓREZ</dc:creator>
  <cp:lastModifiedBy>GISELA MELISSA BERMÚDEZ FLÓREZ</cp:lastModifiedBy>
  <cp:revision>3</cp:revision>
  <dcterms:created xsi:type="dcterms:W3CDTF">2022-10-10T16:32:49Z</dcterms:created>
  <dcterms:modified xsi:type="dcterms:W3CDTF">2022-12-27T14:47:27Z</dcterms:modified>
</cp:coreProperties>
</file>